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4557730"/>
          </a:xfrm>
        </p:spPr>
        <p:txBody>
          <a:bodyPr>
            <a:normAutofit/>
          </a:bodyPr>
          <a:lstStyle/>
          <a:p>
            <a:r>
              <a:rPr lang="uk-UA" sz="8800" dirty="0" smtClean="0">
                <a:solidFill>
                  <a:srgbClr val="FFFF00"/>
                </a:solidFill>
              </a:rPr>
              <a:t>Задача</a:t>
            </a:r>
            <a:br>
              <a:rPr lang="uk-UA" sz="8800" dirty="0" smtClean="0">
                <a:solidFill>
                  <a:srgbClr val="FFFF00"/>
                </a:solidFill>
              </a:rPr>
            </a:br>
            <a:r>
              <a:rPr lang="uk-UA" sz="8800" dirty="0" err="1" smtClean="0">
                <a:solidFill>
                  <a:srgbClr val="FFFF00"/>
                </a:solidFill>
              </a:rPr>
              <a:t>Колмогорова</a:t>
            </a:r>
            <a:endParaRPr lang="ru-RU" sz="88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50006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72066" y="857232"/>
            <a:ext cx="407193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Видатний радянський математик, академік Андрій Миколайович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Колмогоров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. Має багато праць з логіки, топології, статистики, теорії рівнянь та динамічних систем, займався використанням математичних методів в теорії стрільби,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лингвистики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біології.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bright="-20000"/>
          </a:blip>
          <a:srcRect/>
          <a:stretch>
            <a:fillRect/>
          </a:stretch>
        </p:blipFill>
        <p:spPr bwMode="auto">
          <a:xfrm>
            <a:off x="0" y="0"/>
            <a:ext cx="528638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929322" y="42860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8" y="500042"/>
            <a:ext cx="29289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</a:rPr>
              <a:t>До вступу в гімназію в віці п'яти – шести  років Андрій Миколайович любив вигадувати задачі, </a:t>
            </a: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</a:rPr>
              <a:t>знаходив цікаві властивості чисел.</a:t>
            </a:r>
          </a:p>
          <a:p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</a:rPr>
              <a:t>Ці “ відкриття “ публікувалися в домашньому журналі.</a:t>
            </a:r>
          </a:p>
          <a:p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</a:rPr>
              <a:t>Ось одне з них, яке </a:t>
            </a:r>
            <a:r>
              <a:rPr lang="uk-UA" sz="2400" dirty="0" err="1" smtClean="0">
                <a:solidFill>
                  <a:schemeClr val="tx1">
                    <a:lumMod val="95000"/>
                  </a:schemeClr>
                </a:solidFill>
              </a:rPr>
              <a:t>Колмогоров</a:t>
            </a: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</a:rPr>
              <a:t>  в віці шести років </a:t>
            </a: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</a:rPr>
              <a:t>відкри</a:t>
            </a:r>
            <a:r>
              <a:rPr lang="uk-UA" sz="2400" dirty="0" smtClean="0">
                <a:solidFill>
                  <a:schemeClr val="tx1">
                    <a:lumMod val="95000"/>
                  </a:schemeClr>
                </a:solidFill>
              </a:rPr>
              <a:t>в. .</a:t>
            </a:r>
            <a:endParaRPr lang="ru-RU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pPr algn="l"/>
            <a:r>
              <a:rPr lang="ru-RU" sz="8800" dirty="0" smtClean="0">
                <a:solidFill>
                  <a:schemeClr val="bg1"/>
                </a:solidFill>
              </a:rPr>
              <a:t/>
            </a:r>
            <a:br>
              <a:rPr lang="ru-RU" sz="8800" dirty="0" smtClean="0">
                <a:solidFill>
                  <a:schemeClr val="bg1"/>
                </a:solidFill>
              </a:rPr>
            </a:br>
            <a:r>
              <a:rPr lang="ru-RU" sz="8800" dirty="0" smtClean="0">
                <a:solidFill>
                  <a:schemeClr val="bg1"/>
                </a:solidFill>
              </a:rPr>
              <a:t/>
            </a:r>
            <a:br>
              <a:rPr lang="ru-RU" sz="8800" dirty="0" smtClean="0">
                <a:solidFill>
                  <a:schemeClr val="bg1"/>
                </a:solidFill>
              </a:rPr>
            </a:br>
            <a:r>
              <a:rPr lang="ru-RU" sz="8800" dirty="0" smtClean="0">
                <a:solidFill>
                  <a:schemeClr val="bg1"/>
                </a:solidFill>
              </a:rPr>
              <a:t/>
            </a:r>
            <a:br>
              <a:rPr lang="ru-RU" sz="8800" dirty="0" smtClean="0">
                <a:solidFill>
                  <a:schemeClr val="bg1"/>
                </a:solidFill>
              </a:rPr>
            </a:br>
            <a:r>
              <a:rPr lang="ru-RU" sz="8800" dirty="0" smtClean="0">
                <a:solidFill>
                  <a:schemeClr val="bg1"/>
                </a:solidFill>
              </a:rPr>
              <a:t>1</a:t>
            </a:r>
            <a:r>
              <a:rPr lang="ru-RU" sz="8800" baseline="30000" dirty="0" smtClean="0">
                <a:solidFill>
                  <a:schemeClr val="bg1"/>
                </a:solidFill>
              </a:rPr>
              <a:t>2</a:t>
            </a:r>
            <a:r>
              <a:rPr lang="ru-RU" sz="8800" dirty="0" smtClean="0">
                <a:solidFill>
                  <a:schemeClr val="bg1"/>
                </a:solidFill>
              </a:rPr>
              <a:t>=1</a:t>
            </a:r>
            <a:br>
              <a:rPr lang="ru-RU" sz="8800" dirty="0" smtClean="0">
                <a:solidFill>
                  <a:schemeClr val="bg1"/>
                </a:solidFill>
              </a:rPr>
            </a:br>
            <a:r>
              <a:rPr lang="ru-RU" sz="8800" dirty="0" smtClean="0">
                <a:solidFill>
                  <a:schemeClr val="bg1"/>
                </a:solidFill>
              </a:rPr>
              <a:t>2</a:t>
            </a:r>
            <a:r>
              <a:rPr lang="ru-RU" sz="8800" baseline="30000" dirty="0" smtClean="0">
                <a:solidFill>
                  <a:schemeClr val="bg1"/>
                </a:solidFill>
              </a:rPr>
              <a:t>2</a:t>
            </a:r>
            <a:r>
              <a:rPr lang="ru-RU" sz="8800" dirty="0" smtClean="0">
                <a:solidFill>
                  <a:schemeClr val="bg1"/>
                </a:solidFill>
              </a:rPr>
              <a:t>=1+3</a:t>
            </a:r>
            <a:br>
              <a:rPr lang="ru-RU" sz="8800" dirty="0" smtClean="0">
                <a:solidFill>
                  <a:schemeClr val="bg1"/>
                </a:solidFill>
              </a:rPr>
            </a:br>
            <a:r>
              <a:rPr lang="ru-RU" sz="8800" dirty="0" smtClean="0">
                <a:solidFill>
                  <a:schemeClr val="bg1"/>
                </a:solidFill>
              </a:rPr>
              <a:t>3</a:t>
            </a:r>
            <a:r>
              <a:rPr lang="ru-RU" sz="8800" baseline="30000" dirty="0" smtClean="0">
                <a:solidFill>
                  <a:schemeClr val="bg1"/>
                </a:solidFill>
              </a:rPr>
              <a:t>2</a:t>
            </a:r>
            <a:r>
              <a:rPr lang="ru-RU" sz="8800" dirty="0" smtClean="0">
                <a:solidFill>
                  <a:schemeClr val="bg1"/>
                </a:solidFill>
              </a:rPr>
              <a:t>=1+3+5</a:t>
            </a:r>
            <a:br>
              <a:rPr lang="ru-RU" sz="8800" dirty="0" smtClean="0">
                <a:solidFill>
                  <a:schemeClr val="bg1"/>
                </a:solidFill>
              </a:rPr>
            </a:br>
            <a:r>
              <a:rPr lang="ru-RU" sz="8800" dirty="0" smtClean="0">
                <a:solidFill>
                  <a:schemeClr val="bg1"/>
                </a:solidFill>
              </a:rPr>
              <a:t>4</a:t>
            </a:r>
            <a:r>
              <a:rPr lang="ru-RU" sz="8800" baseline="30000" dirty="0" smtClean="0">
                <a:solidFill>
                  <a:schemeClr val="bg1"/>
                </a:solidFill>
              </a:rPr>
              <a:t>2</a:t>
            </a:r>
            <a:r>
              <a:rPr lang="ru-RU" sz="8800" dirty="0" smtClean="0">
                <a:solidFill>
                  <a:schemeClr val="bg1"/>
                </a:solidFill>
              </a:rPr>
              <a:t>=1+3+5+7</a:t>
            </a:r>
            <a:br>
              <a:rPr lang="ru-RU" sz="8800" dirty="0" smtClean="0">
                <a:solidFill>
                  <a:schemeClr val="bg1"/>
                </a:solidFill>
              </a:rPr>
            </a:br>
            <a:r>
              <a:rPr lang="ru-RU" sz="8800" dirty="0" smtClean="0">
                <a:solidFill>
                  <a:schemeClr val="bg1"/>
                </a:solidFill>
              </a:rPr>
              <a:t/>
            </a:r>
            <a:br>
              <a:rPr lang="ru-RU" sz="8800" dirty="0" smtClean="0">
                <a:solidFill>
                  <a:schemeClr val="bg1"/>
                </a:solidFill>
              </a:rPr>
            </a:br>
            <a:r>
              <a:rPr lang="ru-RU" sz="8800" dirty="0" smtClean="0">
                <a:solidFill>
                  <a:schemeClr val="bg1"/>
                </a:solidFill>
              </a:rPr>
              <a:t/>
            </a:r>
            <a:br>
              <a:rPr lang="ru-RU" sz="8800" dirty="0" smtClean="0">
                <a:solidFill>
                  <a:schemeClr val="bg1"/>
                </a:solidFill>
              </a:rPr>
            </a:br>
            <a:endParaRPr lang="ru-RU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r>
              <a:rPr lang="uk-UA" sz="6600" dirty="0" smtClean="0">
                <a:solidFill>
                  <a:schemeClr val="bg1"/>
                </a:solidFill>
              </a:rPr>
              <a:t>Спробуй знайти закономірність.</a:t>
            </a:r>
            <a:r>
              <a:rPr lang="ru-RU" sz="6600" dirty="0" smtClean="0">
                <a:solidFill>
                  <a:schemeClr val="bg1"/>
                </a:solidFill>
              </a:rPr>
              <a:t/>
            </a:r>
            <a:br>
              <a:rPr lang="ru-RU" sz="6600" dirty="0" smtClean="0">
                <a:solidFill>
                  <a:schemeClr val="bg1"/>
                </a:solidFill>
              </a:rPr>
            </a:br>
            <a:r>
              <a:rPr lang="uk-UA" sz="6600" dirty="0" smtClean="0">
                <a:solidFill>
                  <a:schemeClr val="bg1"/>
                </a:solidFill>
              </a:rPr>
              <a:t>Перевір,виконується вона для других послідовних чисел.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86</Words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Задача Колмогорова</vt:lpstr>
      <vt:lpstr>Слайд 2</vt:lpstr>
      <vt:lpstr>Слайд 3</vt:lpstr>
      <vt:lpstr>   12=1 22=1+3 32=1+3+5 42=1+3+5+7   </vt:lpstr>
      <vt:lpstr>Спробуй знайти закономірність. Перевір,виконується вона для других послідовних чисел.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Колмогорова</dc:title>
  <dc:creator>Ляна</dc:creator>
  <cp:lastModifiedBy>Ляна</cp:lastModifiedBy>
  <cp:revision>12</cp:revision>
  <dcterms:created xsi:type="dcterms:W3CDTF">2009-10-16T14:18:36Z</dcterms:created>
  <dcterms:modified xsi:type="dcterms:W3CDTF">2009-10-17T11:45:37Z</dcterms:modified>
</cp:coreProperties>
</file>